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9" r:id="rId2"/>
    <p:sldId id="31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6" r:id="rId56"/>
    <p:sldId id="312" r:id="rId57"/>
    <p:sldId id="313" r:id="rId58"/>
    <p:sldId id="314" r:id="rId59"/>
    <p:sldId id="315" r:id="rId60"/>
    <p:sldId id="317" r:id="rId6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3204"/>
    <a:srgbClr val="FBBB8F"/>
    <a:srgbClr val="F7C58D"/>
    <a:srgbClr val="FDCFA1"/>
    <a:srgbClr val="F99167"/>
    <a:srgbClr val="FCE392"/>
    <a:srgbClr val="FBAE61"/>
    <a:srgbClr val="FDE8AD"/>
    <a:srgbClr val="ED8055"/>
    <a:srgbClr val="FDE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F2D-46F1-41F0-8806-4BAC33D2306E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5D152-9494-498D-A149-E267ADA60D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42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F2D-46F1-41F0-8806-4BAC33D2306E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5D152-9494-498D-A149-E267ADA60D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435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F2D-46F1-41F0-8806-4BAC33D2306E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5D152-9494-498D-A149-E267ADA60D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50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F2D-46F1-41F0-8806-4BAC33D2306E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5D152-9494-498D-A149-E267ADA60D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54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F2D-46F1-41F0-8806-4BAC33D2306E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5D152-9494-498D-A149-E267ADA60D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141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F2D-46F1-41F0-8806-4BAC33D2306E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5D152-9494-498D-A149-E267ADA60D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634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F2D-46F1-41F0-8806-4BAC33D2306E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5D152-9494-498D-A149-E267ADA60D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908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F2D-46F1-41F0-8806-4BAC33D2306E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5D152-9494-498D-A149-E267ADA60D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951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F2D-46F1-41F0-8806-4BAC33D2306E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5D152-9494-498D-A149-E267ADA60D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193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F2D-46F1-41F0-8806-4BAC33D2306E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5D152-9494-498D-A149-E267ADA60D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87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F2D-46F1-41F0-8806-4BAC33D2306E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5D152-9494-498D-A149-E267ADA60D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35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81F2D-46F1-41F0-8806-4BAC33D2306E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5D152-9494-498D-A149-E267ADA60D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7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7579" y="551909"/>
            <a:ext cx="9580058" cy="1747945"/>
          </a:xfrm>
        </p:spPr>
        <p:txBody>
          <a:bodyPr>
            <a:noAutofit/>
          </a:bodyPr>
          <a:lstStyle/>
          <a:p>
            <a:r>
              <a:rPr lang="uk-UA" sz="8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Зірковий випуск 2021 </a:t>
            </a:r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199822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t="6647" r="-2128" b="6484"/>
          <a:stretch/>
        </p:blipFill>
        <p:spPr>
          <a:xfrm>
            <a:off x="1515651" y="72420"/>
            <a:ext cx="10212523" cy="6679047"/>
          </a:xfrm>
        </p:spPr>
      </p:pic>
    </p:spTree>
    <p:extLst>
      <p:ext uri="{BB962C8B-B14F-4D97-AF65-F5344CB8AC3E}">
        <p14:creationId xmlns:p14="http://schemas.microsoft.com/office/powerpoint/2010/main" val="341166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t="-573" r="6367" b="172"/>
          <a:stretch/>
        </p:blipFill>
        <p:spPr>
          <a:xfrm>
            <a:off x="725557" y="191691"/>
            <a:ext cx="11052313" cy="6187179"/>
          </a:xfrm>
        </p:spPr>
      </p:pic>
    </p:spTree>
    <p:extLst>
      <p:ext uri="{BB962C8B-B14F-4D97-AF65-F5344CB8AC3E}">
        <p14:creationId xmlns:p14="http://schemas.microsoft.com/office/powerpoint/2010/main" val="22433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8" b="13388"/>
          <a:stretch>
            <a:fillRect/>
          </a:stretch>
        </p:blipFill>
        <p:spPr>
          <a:xfrm>
            <a:off x="396875" y="192088"/>
            <a:ext cx="11539538" cy="6337300"/>
          </a:xfrm>
        </p:spPr>
      </p:pic>
    </p:spTree>
    <p:extLst>
      <p:ext uri="{BB962C8B-B14F-4D97-AF65-F5344CB8AC3E}">
        <p14:creationId xmlns:p14="http://schemas.microsoft.com/office/powerpoint/2010/main" val="209595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" b="8255"/>
          <a:stretch>
            <a:fillRect/>
          </a:stretch>
        </p:blipFill>
        <p:spPr>
          <a:xfrm>
            <a:off x="477838" y="192088"/>
            <a:ext cx="11399837" cy="6327775"/>
          </a:xfrm>
        </p:spPr>
      </p:pic>
    </p:spTree>
    <p:extLst>
      <p:ext uri="{BB962C8B-B14F-4D97-AF65-F5344CB8AC3E}">
        <p14:creationId xmlns:p14="http://schemas.microsoft.com/office/powerpoint/2010/main" val="40771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" b="21254"/>
          <a:stretch/>
        </p:blipFill>
        <p:spPr>
          <a:xfrm>
            <a:off x="436563" y="191691"/>
            <a:ext cx="11480800" cy="6421437"/>
          </a:xfrm>
        </p:spPr>
      </p:pic>
    </p:spTree>
    <p:extLst>
      <p:ext uri="{BB962C8B-B14F-4D97-AF65-F5344CB8AC3E}">
        <p14:creationId xmlns:p14="http://schemas.microsoft.com/office/powerpoint/2010/main" val="336225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2" b="12802"/>
          <a:stretch>
            <a:fillRect/>
          </a:stretch>
        </p:blipFill>
        <p:spPr>
          <a:xfrm>
            <a:off x="417582" y="261662"/>
            <a:ext cx="11369675" cy="6337300"/>
          </a:xfrm>
        </p:spPr>
      </p:pic>
    </p:spTree>
    <p:extLst>
      <p:ext uri="{BB962C8B-B14F-4D97-AF65-F5344CB8AC3E}">
        <p14:creationId xmlns:p14="http://schemas.microsoft.com/office/powerpoint/2010/main" val="152789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t="15855" r="-427" b="10844"/>
          <a:stretch/>
        </p:blipFill>
        <p:spPr>
          <a:xfrm>
            <a:off x="327853" y="191691"/>
            <a:ext cx="11649075" cy="6397625"/>
          </a:xfrm>
        </p:spPr>
      </p:pic>
    </p:spTree>
    <p:extLst>
      <p:ext uri="{BB962C8B-B14F-4D97-AF65-F5344CB8AC3E}">
        <p14:creationId xmlns:p14="http://schemas.microsoft.com/office/powerpoint/2010/main" val="305595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" b="1306"/>
          <a:stretch>
            <a:fillRect/>
          </a:stretch>
        </p:blipFill>
        <p:spPr>
          <a:xfrm>
            <a:off x="308113" y="261661"/>
            <a:ext cx="11588750" cy="6348412"/>
          </a:xfrm>
        </p:spPr>
      </p:pic>
    </p:spTree>
    <p:extLst>
      <p:ext uri="{BB962C8B-B14F-4D97-AF65-F5344CB8AC3E}">
        <p14:creationId xmlns:p14="http://schemas.microsoft.com/office/powerpoint/2010/main" val="40657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5" t="7454" r="8596" b="11817"/>
          <a:stretch/>
        </p:blipFill>
        <p:spPr>
          <a:xfrm>
            <a:off x="2236303" y="191691"/>
            <a:ext cx="8060635" cy="6414215"/>
          </a:xfrm>
        </p:spPr>
      </p:pic>
    </p:spTree>
    <p:extLst>
      <p:ext uri="{BB962C8B-B14F-4D97-AF65-F5344CB8AC3E}">
        <p14:creationId xmlns:p14="http://schemas.microsoft.com/office/powerpoint/2010/main" val="335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1" b="8161"/>
          <a:stretch>
            <a:fillRect/>
          </a:stretch>
        </p:blipFill>
        <p:spPr>
          <a:xfrm>
            <a:off x="636036" y="191691"/>
            <a:ext cx="11112500" cy="6199187"/>
          </a:xfrm>
        </p:spPr>
      </p:pic>
    </p:spTree>
    <p:extLst>
      <p:ext uri="{BB962C8B-B14F-4D97-AF65-F5344CB8AC3E}">
        <p14:creationId xmlns:p14="http://schemas.microsoft.com/office/powerpoint/2010/main" val="53141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r>
              <a:rPr lang="uk-UA" sz="8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 все починалось </a:t>
            </a:r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4939748" y="991791"/>
            <a:ext cx="7033661" cy="555384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6173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 b="13523"/>
          <a:stretch>
            <a:fillRect/>
          </a:stretch>
        </p:blipFill>
        <p:spPr>
          <a:xfrm>
            <a:off x="267598" y="191691"/>
            <a:ext cx="11530012" cy="6308725"/>
          </a:xfrm>
        </p:spPr>
      </p:pic>
    </p:spTree>
    <p:extLst>
      <p:ext uri="{BB962C8B-B14F-4D97-AF65-F5344CB8AC3E}">
        <p14:creationId xmlns:p14="http://schemas.microsoft.com/office/powerpoint/2010/main" val="189350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3" b="10493"/>
          <a:stretch>
            <a:fillRect/>
          </a:stretch>
        </p:blipFill>
        <p:spPr>
          <a:xfrm>
            <a:off x="839788" y="191691"/>
            <a:ext cx="10594975" cy="6278562"/>
          </a:xfrm>
        </p:spPr>
      </p:pic>
    </p:spTree>
    <p:extLst>
      <p:ext uri="{BB962C8B-B14F-4D97-AF65-F5344CB8AC3E}">
        <p14:creationId xmlns:p14="http://schemas.microsoft.com/office/powerpoint/2010/main" val="91181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7" b="12427"/>
          <a:stretch>
            <a:fillRect/>
          </a:stretch>
        </p:blipFill>
        <p:spPr>
          <a:xfrm>
            <a:off x="665163" y="192088"/>
            <a:ext cx="11033125" cy="6218237"/>
          </a:xfrm>
        </p:spPr>
      </p:pic>
    </p:spTree>
    <p:extLst>
      <p:ext uri="{BB962C8B-B14F-4D97-AF65-F5344CB8AC3E}">
        <p14:creationId xmlns:p14="http://schemas.microsoft.com/office/powerpoint/2010/main" val="297988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8784"/>
          <a:stretch>
            <a:fillRect/>
          </a:stretch>
        </p:blipFill>
        <p:spPr>
          <a:xfrm>
            <a:off x="487225" y="191691"/>
            <a:ext cx="11299825" cy="6210300"/>
          </a:xfrm>
        </p:spPr>
      </p:pic>
    </p:spTree>
    <p:extLst>
      <p:ext uri="{BB962C8B-B14F-4D97-AF65-F5344CB8AC3E}">
        <p14:creationId xmlns:p14="http://schemas.microsoft.com/office/powerpoint/2010/main" val="60370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2" b="3588"/>
          <a:stretch/>
        </p:blipFill>
        <p:spPr>
          <a:xfrm>
            <a:off x="436563" y="192088"/>
            <a:ext cx="11450637" cy="6348412"/>
          </a:xfrm>
        </p:spPr>
      </p:pic>
    </p:spTree>
    <p:extLst>
      <p:ext uri="{BB962C8B-B14F-4D97-AF65-F5344CB8AC3E}">
        <p14:creationId xmlns:p14="http://schemas.microsoft.com/office/powerpoint/2010/main" val="379657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8" b="13778"/>
          <a:stretch>
            <a:fillRect/>
          </a:stretch>
        </p:blipFill>
        <p:spPr>
          <a:xfrm>
            <a:off x="457200" y="318743"/>
            <a:ext cx="11450638" cy="6221413"/>
          </a:xfrm>
        </p:spPr>
      </p:pic>
    </p:spTree>
    <p:extLst>
      <p:ext uri="{BB962C8B-B14F-4D97-AF65-F5344CB8AC3E}">
        <p14:creationId xmlns:p14="http://schemas.microsoft.com/office/powerpoint/2010/main" val="396040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" t="9820" r="-1650" b="16076"/>
          <a:stretch/>
        </p:blipFill>
        <p:spPr>
          <a:xfrm>
            <a:off x="427038" y="192088"/>
            <a:ext cx="11439525" cy="6357937"/>
          </a:xfrm>
        </p:spPr>
      </p:pic>
    </p:spTree>
    <p:extLst>
      <p:ext uri="{BB962C8B-B14F-4D97-AF65-F5344CB8AC3E}">
        <p14:creationId xmlns:p14="http://schemas.microsoft.com/office/powerpoint/2010/main" val="28503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" t="21134" r="264" b="4966"/>
          <a:stretch/>
        </p:blipFill>
        <p:spPr>
          <a:xfrm>
            <a:off x="527050" y="192088"/>
            <a:ext cx="11310938" cy="6269037"/>
          </a:xfrm>
        </p:spPr>
      </p:pic>
    </p:spTree>
    <p:extLst>
      <p:ext uri="{BB962C8B-B14F-4D97-AF65-F5344CB8AC3E}">
        <p14:creationId xmlns:p14="http://schemas.microsoft.com/office/powerpoint/2010/main" val="326947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6" b="18096"/>
          <a:stretch>
            <a:fillRect/>
          </a:stretch>
        </p:blipFill>
        <p:spPr>
          <a:xfrm>
            <a:off x="466725" y="192088"/>
            <a:ext cx="11450638" cy="6288087"/>
          </a:xfrm>
        </p:spPr>
      </p:pic>
    </p:spTree>
    <p:extLst>
      <p:ext uri="{BB962C8B-B14F-4D97-AF65-F5344CB8AC3E}">
        <p14:creationId xmlns:p14="http://schemas.microsoft.com/office/powerpoint/2010/main" val="240421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8" b="8968"/>
          <a:stretch>
            <a:fillRect/>
          </a:stretch>
        </p:blipFill>
        <p:spPr>
          <a:xfrm>
            <a:off x="527050" y="298450"/>
            <a:ext cx="11191875" cy="6122988"/>
          </a:xfrm>
        </p:spPr>
      </p:pic>
    </p:spTree>
    <p:extLst>
      <p:ext uri="{BB962C8B-B14F-4D97-AF65-F5344CB8AC3E}">
        <p14:creationId xmlns:p14="http://schemas.microsoft.com/office/powerpoint/2010/main" val="319243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" t="12597" r="12153" b="7546"/>
          <a:stretch/>
        </p:blipFill>
        <p:spPr>
          <a:xfrm>
            <a:off x="715188" y="112178"/>
            <a:ext cx="10844019" cy="6539235"/>
          </a:xfrm>
        </p:spPr>
      </p:pic>
    </p:spTree>
    <p:extLst>
      <p:ext uri="{BB962C8B-B14F-4D97-AF65-F5344CB8AC3E}">
        <p14:creationId xmlns:p14="http://schemas.microsoft.com/office/powerpoint/2010/main" val="153611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3" b="8453"/>
          <a:stretch>
            <a:fillRect/>
          </a:stretch>
        </p:blipFill>
        <p:spPr>
          <a:xfrm>
            <a:off x="496888" y="192088"/>
            <a:ext cx="11460162" cy="6348412"/>
          </a:xfrm>
        </p:spPr>
      </p:pic>
    </p:spTree>
    <p:extLst>
      <p:ext uri="{BB962C8B-B14F-4D97-AF65-F5344CB8AC3E}">
        <p14:creationId xmlns:p14="http://schemas.microsoft.com/office/powerpoint/2010/main" val="400940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6797" r="-166" b="19431"/>
          <a:stretch/>
        </p:blipFill>
        <p:spPr>
          <a:xfrm>
            <a:off x="585788" y="192088"/>
            <a:ext cx="11112500" cy="6148387"/>
          </a:xfrm>
        </p:spPr>
      </p:pic>
    </p:spTree>
    <p:extLst>
      <p:ext uri="{BB962C8B-B14F-4D97-AF65-F5344CB8AC3E}">
        <p14:creationId xmlns:p14="http://schemas.microsoft.com/office/powerpoint/2010/main" val="384423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5" b="16095"/>
          <a:stretch/>
        </p:blipFill>
        <p:spPr>
          <a:xfrm>
            <a:off x="1150546" y="110837"/>
            <a:ext cx="6685788" cy="6881091"/>
          </a:xfrm>
        </p:spPr>
      </p:pic>
    </p:spTree>
    <p:extLst>
      <p:ext uri="{BB962C8B-B14F-4D97-AF65-F5344CB8AC3E}">
        <p14:creationId xmlns:p14="http://schemas.microsoft.com/office/powerpoint/2010/main" val="384161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8527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" b="469"/>
          <a:stretch>
            <a:fillRect/>
          </a:stretch>
        </p:blipFill>
        <p:spPr>
          <a:xfrm>
            <a:off x="692150" y="285750"/>
            <a:ext cx="11074400" cy="6124575"/>
          </a:xfrm>
        </p:spPr>
      </p:pic>
    </p:spTree>
    <p:extLst>
      <p:ext uri="{BB962C8B-B14F-4D97-AF65-F5344CB8AC3E}">
        <p14:creationId xmlns:p14="http://schemas.microsoft.com/office/powerpoint/2010/main" val="369322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8527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" t="7001" r="-335" b="19957"/>
          <a:stretch/>
        </p:blipFill>
        <p:spPr>
          <a:xfrm>
            <a:off x="655638" y="314325"/>
            <a:ext cx="11037887" cy="6040438"/>
          </a:xfrm>
        </p:spPr>
      </p:pic>
    </p:spTree>
    <p:extLst>
      <p:ext uri="{BB962C8B-B14F-4D97-AF65-F5344CB8AC3E}">
        <p14:creationId xmlns:p14="http://schemas.microsoft.com/office/powerpoint/2010/main" val="392044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8527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1" b="13281"/>
          <a:stretch>
            <a:fillRect/>
          </a:stretch>
        </p:blipFill>
        <p:spPr>
          <a:xfrm>
            <a:off x="590550" y="285750"/>
            <a:ext cx="11269663" cy="6207125"/>
          </a:xfrm>
        </p:spPr>
      </p:pic>
    </p:spTree>
    <p:extLst>
      <p:ext uri="{BB962C8B-B14F-4D97-AF65-F5344CB8AC3E}">
        <p14:creationId xmlns:p14="http://schemas.microsoft.com/office/powerpoint/2010/main" val="417546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8527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" r="4343"/>
          <a:stretch>
            <a:fillRect/>
          </a:stretch>
        </p:blipFill>
        <p:spPr>
          <a:xfrm>
            <a:off x="665163" y="379413"/>
            <a:ext cx="11147425" cy="6103937"/>
          </a:xfrm>
        </p:spPr>
      </p:pic>
    </p:spTree>
    <p:extLst>
      <p:ext uri="{BB962C8B-B14F-4D97-AF65-F5344CB8AC3E}">
        <p14:creationId xmlns:p14="http://schemas.microsoft.com/office/powerpoint/2010/main" val="407113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8527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0" b="17340"/>
          <a:stretch>
            <a:fillRect/>
          </a:stretch>
        </p:blipFill>
        <p:spPr>
          <a:xfrm>
            <a:off x="600075" y="306388"/>
            <a:ext cx="11176000" cy="6196012"/>
          </a:xfrm>
        </p:spPr>
      </p:pic>
    </p:spTree>
    <p:extLst>
      <p:ext uri="{BB962C8B-B14F-4D97-AF65-F5344CB8AC3E}">
        <p14:creationId xmlns:p14="http://schemas.microsoft.com/office/powerpoint/2010/main" val="29877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8527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" t="-3996" r="-733" b="29546"/>
          <a:stretch/>
        </p:blipFill>
        <p:spPr>
          <a:xfrm>
            <a:off x="1088893" y="-168527"/>
            <a:ext cx="9495980" cy="6937102"/>
          </a:xfrm>
        </p:spPr>
      </p:pic>
    </p:spTree>
    <p:extLst>
      <p:ext uri="{BB962C8B-B14F-4D97-AF65-F5344CB8AC3E}">
        <p14:creationId xmlns:p14="http://schemas.microsoft.com/office/powerpoint/2010/main" val="157256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8527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9" b="8469"/>
          <a:stretch>
            <a:fillRect/>
          </a:stretch>
        </p:blipFill>
        <p:spPr>
          <a:xfrm>
            <a:off x="839788" y="176069"/>
            <a:ext cx="5745163" cy="6362700"/>
          </a:xfrm>
        </p:spPr>
      </p:pic>
    </p:spTree>
    <p:extLst>
      <p:ext uri="{BB962C8B-B14F-4D97-AF65-F5344CB8AC3E}">
        <p14:creationId xmlns:p14="http://schemas.microsoft.com/office/powerpoint/2010/main" val="421929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6876" r="7900" b="8485"/>
          <a:stretch/>
        </p:blipFill>
        <p:spPr>
          <a:xfrm>
            <a:off x="1525589" y="112178"/>
            <a:ext cx="9770166" cy="6529472"/>
          </a:xfrm>
        </p:spPr>
      </p:pic>
    </p:spTree>
    <p:extLst>
      <p:ext uri="{BB962C8B-B14F-4D97-AF65-F5344CB8AC3E}">
        <p14:creationId xmlns:p14="http://schemas.microsoft.com/office/powerpoint/2010/main" val="13222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8527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" r="2607"/>
          <a:stretch>
            <a:fillRect/>
          </a:stretch>
        </p:blipFill>
        <p:spPr>
          <a:xfrm>
            <a:off x="508000" y="140872"/>
            <a:ext cx="7986368" cy="6306109"/>
          </a:xfrm>
        </p:spPr>
      </p:pic>
    </p:spTree>
    <p:extLst>
      <p:ext uri="{BB962C8B-B14F-4D97-AF65-F5344CB8AC3E}">
        <p14:creationId xmlns:p14="http://schemas.microsoft.com/office/powerpoint/2010/main" val="31228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8527"/>
            <a:ext cx="8642141" cy="951309"/>
          </a:xfrm>
        </p:spPr>
        <p:txBody>
          <a:bodyPr>
            <a:noAutofit/>
          </a:bodyPr>
          <a:lstStyle/>
          <a:p>
            <a:r>
              <a:rPr lang="uk-UA" sz="8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1987406" y="91641"/>
            <a:ext cx="8200304" cy="6475034"/>
          </a:xfrm>
        </p:spPr>
      </p:pic>
    </p:spTree>
    <p:extLst>
      <p:ext uri="{BB962C8B-B14F-4D97-AF65-F5344CB8AC3E}">
        <p14:creationId xmlns:p14="http://schemas.microsoft.com/office/powerpoint/2010/main" val="25262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8527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2013528" y="94690"/>
            <a:ext cx="8430869" cy="6657091"/>
          </a:xfrm>
        </p:spPr>
      </p:pic>
    </p:spTree>
    <p:extLst>
      <p:ext uri="{BB962C8B-B14F-4D97-AF65-F5344CB8AC3E}">
        <p14:creationId xmlns:p14="http://schemas.microsoft.com/office/powerpoint/2010/main" val="41208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8527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0" b="23680"/>
          <a:stretch>
            <a:fillRect/>
          </a:stretch>
        </p:blipFill>
        <p:spPr>
          <a:xfrm>
            <a:off x="648135" y="248516"/>
            <a:ext cx="7873438" cy="6216938"/>
          </a:xfrm>
        </p:spPr>
      </p:pic>
    </p:spTree>
    <p:extLst>
      <p:ext uri="{BB962C8B-B14F-4D97-AF65-F5344CB8AC3E}">
        <p14:creationId xmlns:p14="http://schemas.microsoft.com/office/powerpoint/2010/main" val="127602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8527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r="7802"/>
          <a:stretch>
            <a:fillRect/>
          </a:stretch>
        </p:blipFill>
        <p:spPr>
          <a:xfrm>
            <a:off x="3149600" y="146679"/>
            <a:ext cx="8362806" cy="6603348"/>
          </a:xfrm>
        </p:spPr>
      </p:pic>
    </p:spTree>
    <p:extLst>
      <p:ext uri="{BB962C8B-B14F-4D97-AF65-F5344CB8AC3E}">
        <p14:creationId xmlns:p14="http://schemas.microsoft.com/office/powerpoint/2010/main" val="8983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8527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2" b="26312"/>
          <a:stretch>
            <a:fillRect/>
          </a:stretch>
        </p:blipFill>
        <p:spPr>
          <a:xfrm>
            <a:off x="705827" y="307126"/>
            <a:ext cx="7936314" cy="6266585"/>
          </a:xfrm>
        </p:spPr>
      </p:pic>
    </p:spTree>
    <p:extLst>
      <p:ext uri="{BB962C8B-B14F-4D97-AF65-F5344CB8AC3E}">
        <p14:creationId xmlns:p14="http://schemas.microsoft.com/office/powerpoint/2010/main" val="63721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8527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7772"/>
          <a:stretch>
            <a:fillRect/>
          </a:stretch>
        </p:blipFill>
        <p:spPr>
          <a:xfrm>
            <a:off x="1977702" y="168581"/>
            <a:ext cx="8154588" cy="6438936"/>
          </a:xfrm>
        </p:spPr>
      </p:pic>
    </p:spTree>
    <p:extLst>
      <p:ext uri="{BB962C8B-B14F-4D97-AF65-F5344CB8AC3E}">
        <p14:creationId xmlns:p14="http://schemas.microsoft.com/office/powerpoint/2010/main" val="22820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8527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r="1122"/>
          <a:stretch>
            <a:fillRect/>
          </a:stretch>
        </p:blipFill>
        <p:spPr>
          <a:xfrm>
            <a:off x="1959695" y="122400"/>
            <a:ext cx="8329613" cy="6577137"/>
          </a:xfrm>
        </p:spPr>
      </p:pic>
    </p:spTree>
    <p:extLst>
      <p:ext uri="{BB962C8B-B14F-4D97-AF65-F5344CB8AC3E}">
        <p14:creationId xmlns:p14="http://schemas.microsoft.com/office/powerpoint/2010/main" val="194360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475655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1" b="7389"/>
          <a:stretch/>
        </p:blipFill>
        <p:spPr>
          <a:xfrm>
            <a:off x="418827" y="325572"/>
            <a:ext cx="5106667" cy="597592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26" y="208871"/>
            <a:ext cx="4661847" cy="620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2400" y="-558782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1922463" y="207801"/>
            <a:ext cx="8062045" cy="6365864"/>
          </a:xfrm>
        </p:spPr>
      </p:pic>
    </p:spTree>
    <p:extLst>
      <p:ext uri="{BB962C8B-B14F-4D97-AF65-F5344CB8AC3E}">
        <p14:creationId xmlns:p14="http://schemas.microsoft.com/office/powerpoint/2010/main" val="109833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t="26849" r="7785" b="4017"/>
          <a:stretch/>
        </p:blipFill>
        <p:spPr>
          <a:xfrm>
            <a:off x="417444" y="191691"/>
            <a:ext cx="11590580" cy="6327225"/>
          </a:xfrm>
        </p:spPr>
      </p:pic>
    </p:spTree>
    <p:extLst>
      <p:ext uri="{BB962C8B-B14F-4D97-AF65-F5344CB8AC3E}">
        <p14:creationId xmlns:p14="http://schemas.microsoft.com/office/powerpoint/2010/main" val="316638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2400" y="-558782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1892734" y="182583"/>
            <a:ext cx="7990176" cy="6309115"/>
          </a:xfrm>
        </p:spPr>
      </p:pic>
    </p:spTree>
    <p:extLst>
      <p:ext uri="{BB962C8B-B14F-4D97-AF65-F5344CB8AC3E}">
        <p14:creationId xmlns:p14="http://schemas.microsoft.com/office/powerpoint/2010/main" val="375726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2400" y="-558782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b="9994"/>
          <a:stretch>
            <a:fillRect/>
          </a:stretch>
        </p:blipFill>
        <p:spPr>
          <a:xfrm>
            <a:off x="3033719" y="147781"/>
            <a:ext cx="8372043" cy="6610641"/>
          </a:xfrm>
        </p:spPr>
      </p:pic>
    </p:spTree>
    <p:extLst>
      <p:ext uri="{BB962C8B-B14F-4D97-AF65-F5344CB8AC3E}">
        <p14:creationId xmlns:p14="http://schemas.microsoft.com/office/powerpoint/2010/main" val="197025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2400" y="-558782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1648185" y="104900"/>
            <a:ext cx="8394545" cy="6628409"/>
          </a:xfrm>
        </p:spPr>
      </p:pic>
    </p:spTree>
    <p:extLst>
      <p:ext uri="{BB962C8B-B14F-4D97-AF65-F5344CB8AC3E}">
        <p14:creationId xmlns:p14="http://schemas.microsoft.com/office/powerpoint/2010/main" val="306930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2400" y="-558782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1987405" y="193099"/>
            <a:ext cx="8255722" cy="6518793"/>
          </a:xfrm>
        </p:spPr>
      </p:pic>
    </p:spTree>
    <p:extLst>
      <p:ext uri="{BB962C8B-B14F-4D97-AF65-F5344CB8AC3E}">
        <p14:creationId xmlns:p14="http://schemas.microsoft.com/office/powerpoint/2010/main" val="13654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2400" y="-558782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 r="7811"/>
          <a:stretch>
            <a:fillRect/>
          </a:stretch>
        </p:blipFill>
        <p:spPr>
          <a:xfrm>
            <a:off x="1821151" y="253981"/>
            <a:ext cx="7950921" cy="6278119"/>
          </a:xfrm>
        </p:spPr>
      </p:pic>
    </p:spTree>
    <p:extLst>
      <p:ext uri="{BB962C8B-B14F-4D97-AF65-F5344CB8AC3E}">
        <p14:creationId xmlns:p14="http://schemas.microsoft.com/office/powerpoint/2010/main" val="138553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2400" y="-558782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839788" y="120073"/>
            <a:ext cx="8221085" cy="6491443"/>
          </a:xfrm>
        </p:spPr>
      </p:pic>
    </p:spTree>
    <p:extLst>
      <p:ext uri="{BB962C8B-B14F-4D97-AF65-F5344CB8AC3E}">
        <p14:creationId xmlns:p14="http://schemas.microsoft.com/office/powerpoint/2010/main" val="388830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2400" y="-558782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" b="339"/>
          <a:stretch>
            <a:fillRect/>
          </a:stretch>
        </p:blipFill>
        <p:spPr>
          <a:xfrm>
            <a:off x="1804923" y="119206"/>
            <a:ext cx="8428968" cy="6655589"/>
          </a:xfrm>
        </p:spPr>
      </p:pic>
    </p:spTree>
    <p:extLst>
      <p:ext uri="{BB962C8B-B14F-4D97-AF65-F5344CB8AC3E}">
        <p14:creationId xmlns:p14="http://schemas.microsoft.com/office/powerpoint/2010/main" val="413641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2400" y="-558782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2" b="26312"/>
          <a:stretch>
            <a:fillRect/>
          </a:stretch>
        </p:blipFill>
        <p:spPr>
          <a:xfrm>
            <a:off x="1047541" y="165389"/>
            <a:ext cx="8224360" cy="6494029"/>
          </a:xfrm>
        </p:spPr>
      </p:pic>
    </p:spTree>
    <p:extLst>
      <p:ext uri="{BB962C8B-B14F-4D97-AF65-F5344CB8AC3E}">
        <p14:creationId xmlns:p14="http://schemas.microsoft.com/office/powerpoint/2010/main" val="39771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2400" y="-558782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r="94"/>
          <a:stretch>
            <a:fillRect/>
          </a:stretch>
        </p:blipFill>
        <p:spPr>
          <a:xfrm>
            <a:off x="1802679" y="119206"/>
            <a:ext cx="8375794" cy="6613603"/>
          </a:xfrm>
        </p:spPr>
      </p:pic>
    </p:spTree>
    <p:extLst>
      <p:ext uri="{BB962C8B-B14F-4D97-AF65-F5344CB8AC3E}">
        <p14:creationId xmlns:p14="http://schemas.microsoft.com/office/powerpoint/2010/main" val="232170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2400" y="-558782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2236788" y="137680"/>
            <a:ext cx="8348084" cy="6591723"/>
          </a:xfrm>
        </p:spPr>
      </p:pic>
    </p:spTree>
    <p:extLst>
      <p:ext uri="{BB962C8B-B14F-4D97-AF65-F5344CB8AC3E}">
        <p14:creationId xmlns:p14="http://schemas.microsoft.com/office/powerpoint/2010/main" val="110273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t="8292" r="12066" b="16048"/>
          <a:stretch/>
        </p:blipFill>
        <p:spPr>
          <a:xfrm>
            <a:off x="631064" y="191691"/>
            <a:ext cx="11226318" cy="6452239"/>
          </a:xfrm>
        </p:spPr>
      </p:pic>
    </p:spTree>
    <p:extLst>
      <p:ext uri="{BB962C8B-B14F-4D97-AF65-F5344CB8AC3E}">
        <p14:creationId xmlns:p14="http://schemas.microsoft.com/office/powerpoint/2010/main" val="372909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2400" y="-558782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 r="2558"/>
          <a:stretch>
            <a:fillRect/>
          </a:stretch>
        </p:blipFill>
        <p:spPr>
          <a:xfrm>
            <a:off x="1980414" y="161618"/>
            <a:ext cx="8133404" cy="6422209"/>
          </a:xfrm>
        </p:spPr>
      </p:pic>
    </p:spTree>
    <p:extLst>
      <p:ext uri="{BB962C8B-B14F-4D97-AF65-F5344CB8AC3E}">
        <p14:creationId xmlns:p14="http://schemas.microsoft.com/office/powerpoint/2010/main" val="369761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" t="15569" r="-848" b="-204"/>
          <a:stretch/>
        </p:blipFill>
        <p:spPr>
          <a:xfrm>
            <a:off x="278296" y="166775"/>
            <a:ext cx="11754678" cy="6521772"/>
          </a:xfrm>
        </p:spPr>
      </p:pic>
    </p:spTree>
    <p:extLst>
      <p:ext uri="{BB962C8B-B14F-4D97-AF65-F5344CB8AC3E}">
        <p14:creationId xmlns:p14="http://schemas.microsoft.com/office/powerpoint/2010/main" val="153510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t="15633" r="4441" b="10338"/>
          <a:stretch/>
        </p:blipFill>
        <p:spPr>
          <a:xfrm>
            <a:off x="506896" y="380772"/>
            <a:ext cx="11181522" cy="6169114"/>
          </a:xfrm>
        </p:spPr>
      </p:pic>
    </p:spTree>
    <p:extLst>
      <p:ext uri="{BB962C8B-B14F-4D97-AF65-F5344CB8AC3E}">
        <p14:creationId xmlns:p14="http://schemas.microsoft.com/office/powerpoint/2010/main" val="140781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7C58D"/>
            </a:gs>
            <a:gs pos="73731">
              <a:srgbClr val="FDE8AD"/>
            </a:gs>
            <a:gs pos="22000">
              <a:srgbClr val="FDE8AD"/>
            </a:gs>
            <a:gs pos="60000">
              <a:srgbClr val="FDEFC3"/>
            </a:gs>
            <a:gs pos="93000">
              <a:srgbClr val="FBBB8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20" y="191691"/>
            <a:ext cx="8642141" cy="951309"/>
          </a:xfrm>
        </p:spPr>
        <p:txBody>
          <a:bodyPr>
            <a:noAutofit/>
          </a:bodyPr>
          <a:lstStyle/>
          <a:p>
            <a:endParaRPr lang="uk-UA" sz="8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16448" r="7900"/>
          <a:stretch/>
        </p:blipFill>
        <p:spPr>
          <a:xfrm>
            <a:off x="1406320" y="291082"/>
            <a:ext cx="9735448" cy="6422801"/>
          </a:xfrm>
        </p:spPr>
      </p:pic>
    </p:spTree>
    <p:extLst>
      <p:ext uri="{BB962C8B-B14F-4D97-AF65-F5344CB8AC3E}">
        <p14:creationId xmlns:p14="http://schemas.microsoft.com/office/powerpoint/2010/main" val="95757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</TotalTime>
  <Words>7</Words>
  <Application>Microsoft Office PowerPoint</Application>
  <PresentationFormat>Широкоэкранный</PresentationFormat>
  <Paragraphs>3</Paragraphs>
  <Slides>60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5" baseType="lpstr">
      <vt:lpstr>Arial</vt:lpstr>
      <vt:lpstr>Calibri</vt:lpstr>
      <vt:lpstr>Calibri Light</vt:lpstr>
      <vt:lpstr>Garamond</vt:lpstr>
      <vt:lpstr>Тема Office</vt:lpstr>
      <vt:lpstr>Зірковий випуск 2021 </vt:lpstr>
      <vt:lpstr>Як все починалось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</dc:creator>
  <cp:lastModifiedBy>Користувач</cp:lastModifiedBy>
  <cp:revision>13</cp:revision>
  <dcterms:created xsi:type="dcterms:W3CDTF">2021-12-14T11:24:49Z</dcterms:created>
  <dcterms:modified xsi:type="dcterms:W3CDTF">2021-12-15T06:47:55Z</dcterms:modified>
</cp:coreProperties>
</file>